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71" r:id="rId9"/>
    <p:sldId id="262" r:id="rId10"/>
    <p:sldId id="270" r:id="rId11"/>
    <p:sldId id="280" r:id="rId12"/>
    <p:sldId id="264" r:id="rId13"/>
    <p:sldId id="263" r:id="rId14"/>
    <p:sldId id="265" r:id="rId15"/>
    <p:sldId id="266" r:id="rId16"/>
    <p:sldId id="267" r:id="rId17"/>
    <p:sldId id="276" r:id="rId18"/>
    <p:sldId id="272" r:id="rId19"/>
    <p:sldId id="274" r:id="rId20"/>
    <p:sldId id="273" r:id="rId21"/>
    <p:sldId id="277" r:id="rId22"/>
    <p:sldId id="278" r:id="rId23"/>
    <p:sldId id="275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50120-35F6-ECE8-8E56-861AD375BECF}" v="1" dt="2022-08-25T04:05:27.089"/>
    <p1510:client id="{3E00392E-CA97-4C36-8BF9-A3DC1400384D}" v="2" dt="2022-08-25T04:04:04.297"/>
    <p1510:client id="{4AEC85DF-6C98-4577-AEF5-CC95748B1307}" v="1" dt="2022-08-25T04:13:20.746"/>
    <p1510:client id="{74073E22-CE2E-E045-FCD3-AAF48B12A8EA}" v="2" dt="2022-08-25T04:21:52.495"/>
    <p1510:client id="{A05B8235-D278-C3ED-980F-CF29E250C4B2}" v="1" dt="2022-08-25T04:17:27.512"/>
    <p1510:client id="{AE386D7D-4445-95D4-0D47-2A1334A43123}" v="1" dt="2022-08-25T04:03:05.686"/>
    <p1510:client id="{AFA8E203-A586-D319-CE6D-DAFF85FD39FA}" v="6" dt="2022-08-25T10:37:20.918"/>
    <p1510:client id="{B410F31F-C191-4DA9-82B7-E7B69CBDF266}" v="4" dt="2022-08-25T04:06:42.862"/>
    <p1510:client id="{C24F1F72-B903-D376-02E2-0F4C2B23D9C3}" v="1" dt="2022-08-25T03:59:16.579"/>
    <p1510:client id="{D15F300E-0E01-2066-ACED-02DE08732741}" v="1" dt="2022-08-25T04:02:49.751"/>
    <p1510:client id="{F0393B74-700E-F140-05F4-520468EC5193}" v="2" dt="2022-08-25T04:03:46.428"/>
    <p1510:client id="{F1C8C3C4-AC02-4894-8C8F-A741146C2BF0}" v="13" dt="2022-08-25T04:10:10.576"/>
    <p1510:client id="{FF07163F-2E00-1244-CB84-0F166CB9B69D}" v="2" dt="2022-08-25T04:16:27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DDAM ABHIRAM-AM.EN.U4CSE20124" userId="S::amenu4cse20124@am.students.amrita.edu::0db37090-ec74-4bcb-8284-7e0a649d59c6" providerId="AD" clId="Web-{B410F31F-C191-4DA9-82B7-E7B69CBDF266}"/>
    <pc:docChg chg="modSld">
      <pc:chgData name="GADDAM ABHIRAM-AM.EN.U4CSE20124" userId="S::amenu4cse20124@am.students.amrita.edu::0db37090-ec74-4bcb-8284-7e0a649d59c6" providerId="AD" clId="Web-{B410F31F-C191-4DA9-82B7-E7B69CBDF266}" dt="2022-08-25T04:06:41.862" v="1" actId="20577"/>
      <pc:docMkLst>
        <pc:docMk/>
      </pc:docMkLst>
      <pc:sldChg chg="modSp">
        <pc:chgData name="GADDAM ABHIRAM-AM.EN.U4CSE20124" userId="S::amenu4cse20124@am.students.amrita.edu::0db37090-ec74-4bcb-8284-7e0a649d59c6" providerId="AD" clId="Web-{B410F31F-C191-4DA9-82B7-E7B69CBDF266}" dt="2022-08-25T04:06:41.862" v="1" actId="20577"/>
        <pc:sldMkLst>
          <pc:docMk/>
          <pc:sldMk cId="403864097" sldId="270"/>
        </pc:sldMkLst>
        <pc:spChg chg="mod">
          <ac:chgData name="GADDAM ABHIRAM-AM.EN.U4CSE20124" userId="S::amenu4cse20124@am.students.amrita.edu::0db37090-ec74-4bcb-8284-7e0a649d59c6" providerId="AD" clId="Web-{B410F31F-C191-4DA9-82B7-E7B69CBDF266}" dt="2022-08-25T04:06:41.862" v="1" actId="20577"/>
          <ac:spMkLst>
            <pc:docMk/>
            <pc:sldMk cId="403864097" sldId="270"/>
            <ac:spMk id="2" creationId="{BD8E7090-6F9E-E36B-5BE5-7E8F00352E1E}"/>
          </ac:spMkLst>
        </pc:spChg>
      </pc:sldChg>
    </pc:docChg>
  </pc:docChgLst>
  <pc:docChgLst>
    <pc:chgData name="Guest User" userId="S::urn:spo:anon#a43ecc0ae881fd1186cfc98d82988293d450d85643a7c8b8e4ebed54b4701656::" providerId="AD" clId="Web-{4AEC85DF-6C98-4577-AEF5-CC95748B1307}"/>
    <pc:docChg chg="sldOrd">
      <pc:chgData name="Guest User" userId="S::urn:spo:anon#a43ecc0ae881fd1186cfc98d82988293d450d85643a7c8b8e4ebed54b4701656::" providerId="AD" clId="Web-{4AEC85DF-6C98-4577-AEF5-CC95748B1307}" dt="2022-08-25T04:13:20.746" v="0"/>
      <pc:docMkLst>
        <pc:docMk/>
      </pc:docMkLst>
      <pc:sldChg chg="ord">
        <pc:chgData name="Guest User" userId="S::urn:spo:anon#a43ecc0ae881fd1186cfc98d82988293d450d85643a7c8b8e4ebed54b4701656::" providerId="AD" clId="Web-{4AEC85DF-6C98-4577-AEF5-CC95748B1307}" dt="2022-08-25T04:13:20.746" v="0"/>
        <pc:sldMkLst>
          <pc:docMk/>
          <pc:sldMk cId="3596784277" sldId="276"/>
        </pc:sldMkLst>
      </pc:sldChg>
    </pc:docChg>
  </pc:docChgLst>
  <pc:docChgLst>
    <pc:chgData name="Jayasree Narayanan" userId="S::jayasreen@am.amrita.edu::1b818bb5-1fba-4709-8e50-814e7a89f52f" providerId="AD" clId="Web-{AFA8E203-A586-D319-CE6D-DAFF85FD39FA}"/>
    <pc:docChg chg="modSld">
      <pc:chgData name="Jayasree Narayanan" userId="S::jayasreen@am.amrita.edu::1b818bb5-1fba-4709-8e50-814e7a89f52f" providerId="AD" clId="Web-{AFA8E203-A586-D319-CE6D-DAFF85FD39FA}" dt="2022-08-25T10:37:20.918" v="2" actId="20577"/>
      <pc:docMkLst>
        <pc:docMk/>
      </pc:docMkLst>
      <pc:sldChg chg="modSp">
        <pc:chgData name="Jayasree Narayanan" userId="S::jayasreen@am.amrita.edu::1b818bb5-1fba-4709-8e50-814e7a89f52f" providerId="AD" clId="Web-{AFA8E203-A586-D319-CE6D-DAFF85FD39FA}" dt="2022-08-25T10:37:20.918" v="2" actId="20577"/>
        <pc:sldMkLst>
          <pc:docMk/>
          <pc:sldMk cId="1138725970" sldId="273"/>
        </pc:sldMkLst>
        <pc:spChg chg="mod">
          <ac:chgData name="Jayasree Narayanan" userId="S::jayasreen@am.amrita.edu::1b818bb5-1fba-4709-8e50-814e7a89f52f" providerId="AD" clId="Web-{AFA8E203-A586-D319-CE6D-DAFF85FD39FA}" dt="2022-08-25T10:37:20.918" v="2" actId="20577"/>
          <ac:spMkLst>
            <pc:docMk/>
            <pc:sldMk cId="1138725970" sldId="273"/>
            <ac:spMk id="2" creationId="{82C171A6-B2C9-C21B-52D2-07B6628EA154}"/>
          </ac:spMkLst>
        </pc:spChg>
      </pc:sldChg>
    </pc:docChg>
  </pc:docChgLst>
  <pc:docChgLst>
    <pc:chgData name="Guest User" userId="S::urn:spo:anon#a43ecc0ae881fd1186cfc98d82988293d450d85643a7c8b8e4ebed54b4701656::" providerId="AD" clId="Web-{D15F300E-0E01-2066-ACED-02DE08732741}"/>
    <pc:docChg chg="modSld">
      <pc:chgData name="Guest User" userId="S::urn:spo:anon#a43ecc0ae881fd1186cfc98d82988293d450d85643a7c8b8e4ebed54b4701656::" providerId="AD" clId="Web-{D15F300E-0E01-2066-ACED-02DE08732741}" dt="2022-08-25T04:02:49.751" v="0" actId="1076"/>
      <pc:docMkLst>
        <pc:docMk/>
      </pc:docMkLst>
      <pc:sldChg chg="modSp">
        <pc:chgData name="Guest User" userId="S::urn:spo:anon#a43ecc0ae881fd1186cfc98d82988293d450d85643a7c8b8e4ebed54b4701656::" providerId="AD" clId="Web-{D15F300E-0E01-2066-ACED-02DE08732741}" dt="2022-08-25T04:02:49.751" v="0" actId="1076"/>
        <pc:sldMkLst>
          <pc:docMk/>
          <pc:sldMk cId="3083146484" sldId="264"/>
        </pc:sldMkLst>
        <pc:picChg chg="mod">
          <ac:chgData name="Guest User" userId="S::urn:spo:anon#a43ecc0ae881fd1186cfc98d82988293d450d85643a7c8b8e4ebed54b4701656::" providerId="AD" clId="Web-{D15F300E-0E01-2066-ACED-02DE08732741}" dt="2022-08-25T04:02:49.751" v="0" actId="1076"/>
          <ac:picMkLst>
            <pc:docMk/>
            <pc:sldMk cId="3083146484" sldId="264"/>
            <ac:picMk id="5" creationId="{3525EBFB-7452-E669-CDC4-7AA14A271450}"/>
          </ac:picMkLst>
        </pc:picChg>
      </pc:sldChg>
    </pc:docChg>
  </pc:docChgLst>
  <pc:docChgLst>
    <pc:chgData name="Guest User" userId="S::urn:spo:anon#20f62648f92c1f096c9ca11bc76ce2d335b8e28801875aef86c7e70155cede9f::" providerId="AD" clId="Web-{C24F1F72-B903-D376-02E2-0F4C2B23D9C3}"/>
    <pc:docChg chg="sldOrd">
      <pc:chgData name="Guest User" userId="S::urn:spo:anon#20f62648f92c1f096c9ca11bc76ce2d335b8e28801875aef86c7e70155cede9f::" providerId="AD" clId="Web-{C24F1F72-B903-D376-02E2-0F4C2B23D9C3}" dt="2022-08-25T03:59:16.579" v="0"/>
      <pc:docMkLst>
        <pc:docMk/>
      </pc:docMkLst>
      <pc:sldChg chg="ord">
        <pc:chgData name="Guest User" userId="S::urn:spo:anon#20f62648f92c1f096c9ca11bc76ce2d335b8e28801875aef86c7e70155cede9f::" providerId="AD" clId="Web-{C24F1F72-B903-D376-02E2-0F4C2B23D9C3}" dt="2022-08-25T03:59:16.579" v="0"/>
        <pc:sldMkLst>
          <pc:docMk/>
          <pc:sldMk cId="2377945372" sldId="271"/>
        </pc:sldMkLst>
      </pc:sldChg>
    </pc:docChg>
  </pc:docChgLst>
  <pc:docChgLst>
    <pc:chgData name="Guest User" userId="S::urn:spo:anon#20f62648f92c1f096c9ca11bc76ce2d335b8e28801875aef86c7e70155cede9f::" providerId="AD" clId="Web-{08250120-35F6-ECE8-8E56-861AD375BECF}"/>
    <pc:docChg chg="modSld">
      <pc:chgData name="Guest User" userId="S::urn:spo:anon#20f62648f92c1f096c9ca11bc76ce2d335b8e28801875aef86c7e70155cede9f::" providerId="AD" clId="Web-{08250120-35F6-ECE8-8E56-861AD375BECF}" dt="2022-08-25T04:05:27.089" v="0" actId="1076"/>
      <pc:docMkLst>
        <pc:docMk/>
      </pc:docMkLst>
      <pc:sldChg chg="modSp">
        <pc:chgData name="Guest User" userId="S::urn:spo:anon#20f62648f92c1f096c9ca11bc76ce2d335b8e28801875aef86c7e70155cede9f::" providerId="AD" clId="Web-{08250120-35F6-ECE8-8E56-861AD375BECF}" dt="2022-08-25T04:05:27.089" v="0" actId="1076"/>
        <pc:sldMkLst>
          <pc:docMk/>
          <pc:sldMk cId="743406906" sldId="278"/>
        </pc:sldMkLst>
        <pc:picChg chg="mod">
          <ac:chgData name="Guest User" userId="S::urn:spo:anon#20f62648f92c1f096c9ca11bc76ce2d335b8e28801875aef86c7e70155cede9f::" providerId="AD" clId="Web-{08250120-35F6-ECE8-8E56-861AD375BECF}" dt="2022-08-25T04:05:27.089" v="0" actId="1076"/>
          <ac:picMkLst>
            <pc:docMk/>
            <pc:sldMk cId="743406906" sldId="278"/>
            <ac:picMk id="6" creationId="{AB983BA5-D148-0E15-0C7E-64FCC923E33A}"/>
          </ac:picMkLst>
        </pc:picChg>
      </pc:sldChg>
    </pc:docChg>
  </pc:docChgLst>
  <pc:docChgLst>
    <pc:chgData name="Guest User" userId="S::urn:spo:anon#f2db32c66a0cec2ff658b4a56e46c13b5f2d6d948b0fb1dd759050dd07574053::" providerId="AD" clId="Web-{A05B8235-D278-C3ED-980F-CF29E250C4B2}"/>
    <pc:docChg chg="modSld">
      <pc:chgData name="Guest User" userId="S::urn:spo:anon#f2db32c66a0cec2ff658b4a56e46c13b5f2d6d948b0fb1dd759050dd07574053::" providerId="AD" clId="Web-{A05B8235-D278-C3ED-980F-CF29E250C4B2}" dt="2022-08-25T04:17:27.512" v="0" actId="1076"/>
      <pc:docMkLst>
        <pc:docMk/>
      </pc:docMkLst>
      <pc:sldChg chg="modSp">
        <pc:chgData name="Guest User" userId="S::urn:spo:anon#f2db32c66a0cec2ff658b4a56e46c13b5f2d6d948b0fb1dd759050dd07574053::" providerId="AD" clId="Web-{A05B8235-D278-C3ED-980F-CF29E250C4B2}" dt="2022-08-25T04:17:27.512" v="0" actId="1076"/>
        <pc:sldMkLst>
          <pc:docMk/>
          <pc:sldMk cId="3284639540" sldId="275"/>
        </pc:sldMkLst>
        <pc:spChg chg="mod">
          <ac:chgData name="Guest User" userId="S::urn:spo:anon#f2db32c66a0cec2ff658b4a56e46c13b5f2d6d948b0fb1dd759050dd07574053::" providerId="AD" clId="Web-{A05B8235-D278-C3ED-980F-CF29E250C4B2}" dt="2022-08-25T04:17:27.512" v="0" actId="1076"/>
          <ac:spMkLst>
            <pc:docMk/>
            <pc:sldMk cId="3284639540" sldId="275"/>
            <ac:spMk id="3" creationId="{BA1E749E-FBC9-0837-49ED-59077515D0E1}"/>
          </ac:spMkLst>
        </pc:spChg>
      </pc:sldChg>
    </pc:docChg>
  </pc:docChgLst>
  <pc:docChgLst>
    <pc:chgData name="Guest User" userId="S::urn:spo:anon#20f62648f92c1f096c9ca11bc76ce2d335b8e28801875aef86c7e70155cede9f::" providerId="AD" clId="Web-{74073E22-CE2E-E045-FCD3-AAF48B12A8EA}"/>
    <pc:docChg chg="addSld delSld">
      <pc:chgData name="Guest User" userId="S::urn:spo:anon#20f62648f92c1f096c9ca11bc76ce2d335b8e28801875aef86c7e70155cede9f::" providerId="AD" clId="Web-{74073E22-CE2E-E045-FCD3-AAF48B12A8EA}" dt="2022-08-25T04:21:52.495" v="1"/>
      <pc:docMkLst>
        <pc:docMk/>
      </pc:docMkLst>
      <pc:sldChg chg="new del">
        <pc:chgData name="Guest User" userId="S::urn:spo:anon#20f62648f92c1f096c9ca11bc76ce2d335b8e28801875aef86c7e70155cede9f::" providerId="AD" clId="Web-{74073E22-CE2E-E045-FCD3-AAF48B12A8EA}" dt="2022-08-25T04:21:52.495" v="1"/>
        <pc:sldMkLst>
          <pc:docMk/>
          <pc:sldMk cId="3329336384" sldId="281"/>
        </pc:sldMkLst>
      </pc:sldChg>
    </pc:docChg>
  </pc:docChgLst>
  <pc:docChgLst>
    <pc:chgData name="C P GHANSHYAM-AM.EN.U4CSE20118" userId="S::amenu4cse20118@am.students.amrita.edu::8ea1d9c5-5307-41ac-9bc0-939e2ab7a5f5" providerId="AD" clId="Web-{F1C8C3C4-AC02-4894-8C8F-A741146C2BF0}"/>
    <pc:docChg chg="addSld delSld modSld">
      <pc:chgData name="C P GHANSHYAM-AM.EN.U4CSE20118" userId="S::amenu4cse20118@am.students.amrita.edu::8ea1d9c5-5307-41ac-9bc0-939e2ab7a5f5" providerId="AD" clId="Web-{F1C8C3C4-AC02-4894-8C8F-A741146C2BF0}" dt="2022-08-25T04:10:10.576" v="12"/>
      <pc:docMkLst>
        <pc:docMk/>
      </pc:docMkLst>
      <pc:sldChg chg="new del">
        <pc:chgData name="C P GHANSHYAM-AM.EN.U4CSE20118" userId="S::amenu4cse20118@am.students.amrita.edu::8ea1d9c5-5307-41ac-9bc0-939e2ab7a5f5" providerId="AD" clId="Web-{F1C8C3C4-AC02-4894-8C8F-A741146C2BF0}" dt="2022-08-25T04:09:47.638" v="1"/>
        <pc:sldMkLst>
          <pc:docMk/>
          <pc:sldMk cId="3969954786" sldId="281"/>
        </pc:sldMkLst>
      </pc:sldChg>
      <pc:sldChg chg="modSp new del">
        <pc:chgData name="C P GHANSHYAM-AM.EN.U4CSE20118" userId="S::amenu4cse20118@am.students.amrita.edu::8ea1d9c5-5307-41ac-9bc0-939e2ab7a5f5" providerId="AD" clId="Web-{F1C8C3C4-AC02-4894-8C8F-A741146C2BF0}" dt="2022-08-25T04:10:10.576" v="12"/>
        <pc:sldMkLst>
          <pc:docMk/>
          <pc:sldMk cId="4027291577" sldId="281"/>
        </pc:sldMkLst>
        <pc:spChg chg="mod">
          <ac:chgData name="C P GHANSHYAM-AM.EN.U4CSE20118" userId="S::amenu4cse20118@am.students.amrita.edu::8ea1d9c5-5307-41ac-9bc0-939e2ab7a5f5" providerId="AD" clId="Web-{F1C8C3C4-AC02-4894-8C8F-A741146C2BF0}" dt="2022-08-25T04:10:03.747" v="11" actId="20577"/>
          <ac:spMkLst>
            <pc:docMk/>
            <pc:sldMk cId="4027291577" sldId="281"/>
            <ac:spMk id="2" creationId="{3CCA92DC-8774-7FA0-1519-2D2FD9DFD2B1}"/>
          </ac:spMkLst>
        </pc:spChg>
      </pc:sldChg>
    </pc:docChg>
  </pc:docChgLst>
  <pc:docChgLst>
    <pc:chgData name="NARAYANAM VAMSI-AM.EN.U4CSE20146" userId="S::amenu4cse20146@am.students.amrita.edu::9aa5453b-f235-4409-9f0c-6a9f7380cbbf" providerId="AD" clId="Web-{FF07163F-2E00-1244-CB84-0F166CB9B69D}"/>
    <pc:docChg chg="modSld">
      <pc:chgData name="NARAYANAM VAMSI-AM.EN.U4CSE20146" userId="S::amenu4cse20146@am.students.amrita.edu::9aa5453b-f235-4409-9f0c-6a9f7380cbbf" providerId="AD" clId="Web-{FF07163F-2E00-1244-CB84-0F166CB9B69D}" dt="2022-08-25T04:16:27.018" v="1" actId="1076"/>
      <pc:docMkLst>
        <pc:docMk/>
      </pc:docMkLst>
      <pc:sldChg chg="modSp">
        <pc:chgData name="NARAYANAM VAMSI-AM.EN.U4CSE20146" userId="S::amenu4cse20146@am.students.amrita.edu::9aa5453b-f235-4409-9f0c-6a9f7380cbbf" providerId="AD" clId="Web-{FF07163F-2E00-1244-CB84-0F166CB9B69D}" dt="2022-08-25T04:16:27.018" v="1" actId="1076"/>
        <pc:sldMkLst>
          <pc:docMk/>
          <pc:sldMk cId="3942779943" sldId="272"/>
        </pc:sldMkLst>
        <pc:picChg chg="mod">
          <ac:chgData name="NARAYANAM VAMSI-AM.EN.U4CSE20146" userId="S::amenu4cse20146@am.students.amrita.edu::9aa5453b-f235-4409-9f0c-6a9f7380cbbf" providerId="AD" clId="Web-{FF07163F-2E00-1244-CB84-0F166CB9B69D}" dt="2022-08-25T04:16:27.018" v="1" actId="1076"/>
          <ac:picMkLst>
            <pc:docMk/>
            <pc:sldMk cId="3942779943" sldId="272"/>
            <ac:picMk id="5" creationId="{65035CEC-2F2F-F2A9-E142-DD7DF102CBE3}"/>
          </ac:picMkLst>
        </pc:picChg>
      </pc:sldChg>
    </pc:docChg>
  </pc:docChgLst>
  <pc:docChgLst>
    <pc:chgData name="UNNIKRISHNAN K-AM.EN.U4CSE20171" userId="S::amenu4cse20171@am.students.amrita.edu::3025fec8-b0ee-4ef4-8365-5857478c00f8" providerId="AD" clId="Web-{F0393B74-700E-F140-05F4-520468EC5193}"/>
    <pc:docChg chg="addSld delSld">
      <pc:chgData name="UNNIKRISHNAN K-AM.EN.U4CSE20171" userId="S::amenu4cse20171@am.students.amrita.edu::3025fec8-b0ee-4ef4-8365-5857478c00f8" providerId="AD" clId="Web-{F0393B74-700E-F140-05F4-520468EC5193}" dt="2022-08-25T04:03:46.428" v="1"/>
      <pc:docMkLst>
        <pc:docMk/>
      </pc:docMkLst>
      <pc:sldChg chg="new del">
        <pc:chgData name="UNNIKRISHNAN K-AM.EN.U4CSE20171" userId="S::amenu4cse20171@am.students.amrita.edu::3025fec8-b0ee-4ef4-8365-5857478c00f8" providerId="AD" clId="Web-{F0393B74-700E-F140-05F4-520468EC5193}" dt="2022-08-25T04:03:46.428" v="1"/>
        <pc:sldMkLst>
          <pc:docMk/>
          <pc:sldMk cId="3220156557" sldId="281"/>
        </pc:sldMkLst>
      </pc:sldChg>
    </pc:docChg>
  </pc:docChgLst>
  <pc:docChgLst>
    <pc:chgData name="Guest User" userId="S::urn:spo:anon#20f62648f92c1f096c9ca11bc76ce2d335b8e28801875aef86c7e70155cede9f::" providerId="AD" clId="Web-{AE386D7D-4445-95D4-0D47-2A1334A43123}"/>
    <pc:docChg chg="modSld">
      <pc:chgData name="Guest User" userId="S::urn:spo:anon#20f62648f92c1f096c9ca11bc76ce2d335b8e28801875aef86c7e70155cede9f::" providerId="AD" clId="Web-{AE386D7D-4445-95D4-0D47-2A1334A43123}" dt="2022-08-25T04:03:05.686" v="0" actId="1076"/>
      <pc:docMkLst>
        <pc:docMk/>
      </pc:docMkLst>
      <pc:sldChg chg="modSp">
        <pc:chgData name="Guest User" userId="S::urn:spo:anon#20f62648f92c1f096c9ca11bc76ce2d335b8e28801875aef86c7e70155cede9f::" providerId="AD" clId="Web-{AE386D7D-4445-95D4-0D47-2A1334A43123}" dt="2022-08-25T04:03:05.686" v="0" actId="1076"/>
        <pc:sldMkLst>
          <pc:docMk/>
          <pc:sldMk cId="743406906" sldId="278"/>
        </pc:sldMkLst>
        <pc:picChg chg="mod">
          <ac:chgData name="Guest User" userId="S::urn:spo:anon#20f62648f92c1f096c9ca11bc76ce2d335b8e28801875aef86c7e70155cede9f::" providerId="AD" clId="Web-{AE386D7D-4445-95D4-0D47-2A1334A43123}" dt="2022-08-25T04:03:05.686" v="0" actId="1076"/>
          <ac:picMkLst>
            <pc:docMk/>
            <pc:sldMk cId="743406906" sldId="278"/>
            <ac:picMk id="6" creationId="{AB983BA5-D148-0E15-0C7E-64FCC923E33A}"/>
          </ac:picMkLst>
        </pc:picChg>
      </pc:sldChg>
    </pc:docChg>
  </pc:docChgLst>
  <pc:docChgLst>
    <pc:chgData name="Guest User" userId="S::urn:spo:anon#a43ecc0ae881fd1186cfc98d82988293d450d85643a7c8b8e4ebed54b4701656::" providerId="AD" clId="Web-{CB698B3D-9A81-EB47-BC71-E4C928123EC2}"/>
    <pc:docChg chg="sldOrd">
      <pc:chgData name="Guest User" userId="S::urn:spo:anon#a43ecc0ae881fd1186cfc98d82988293d450d85643a7c8b8e4ebed54b4701656::" providerId="AD" clId="Web-{CB698B3D-9A81-EB47-BC71-E4C928123EC2}" dt="2022-08-25T04:04:04.297" v="1"/>
      <pc:docMkLst>
        <pc:docMk/>
      </pc:docMkLst>
      <pc:sldChg chg="ord">
        <pc:chgData name="Guest User" userId="S::urn:spo:anon#a43ecc0ae881fd1186cfc98d82988293d450d85643a7c8b8e4ebed54b4701656::" providerId="AD" clId="Web-{CB698B3D-9A81-EB47-BC71-E4C928123EC2}" dt="2022-08-25T04:04:04.266" v="0"/>
        <pc:sldMkLst>
          <pc:docMk/>
          <pc:sldMk cId="3188128638" sldId="262"/>
        </pc:sldMkLst>
      </pc:sldChg>
      <pc:sldChg chg="ord">
        <pc:chgData name="Guest User" userId="S::urn:spo:anon#a43ecc0ae881fd1186cfc98d82988293d450d85643a7c8b8e4ebed54b4701656::" providerId="AD" clId="Web-{CB698B3D-9A81-EB47-BC71-E4C928123EC2}" dt="2022-08-25T04:04:04.297" v="1"/>
        <pc:sldMkLst>
          <pc:docMk/>
          <pc:sldMk cId="2377945372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48CA-53A7-574E-5805-40B9DB99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4A09-52F4-584B-1133-1CE00FC24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635E-5BB1-E089-8F53-CDBB4E6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B2C85-CE19-4160-05A8-7C2D24EF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9119-0EE2-1FAC-8507-80404CFB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6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1B35-A1EF-E864-18A6-F521ACF6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B1F7C-4752-F308-3D8F-4BD766C83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F1E07-868A-9E46-457B-8CFB1387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23954-7018-9F5A-67EE-BA305A53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E023-DA51-1F77-0B93-B352F653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41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FCDD1-DFF9-76BB-67A8-5465428F0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AE9EB-111C-E780-DB1C-779B1A951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FE398-3DD7-0695-9596-F56E193B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16D62-B3F5-E9B1-2310-C125021F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DAC9-4536-4277-CEC4-C0F4BD8A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36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887D-4427-7DFC-82F6-406AE099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F399-4E31-592C-C080-D605043B5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7EAFA-3914-68EE-17FE-92618CC0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5E95-258F-860B-F6A4-33BE4CE3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C422-3789-D622-569B-A34529C7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24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3A82-796E-F459-A1F4-5E393EBE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E3E61-D378-0526-8F3C-787A890E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86DD-AD87-17D2-B969-5FBBEF9D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456F-009C-0008-2CB0-00AAFBBF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5E9D2-60ED-57DF-426F-3220FAA6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56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845E-8DE3-7587-5CF3-185A2C33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56B6-FD03-9985-CE5A-566B1906D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83558-224C-4390-2170-7DFD236EA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9987-C2E7-6544-0C94-6EB064D3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9EFE9-C8B5-266D-68E8-8CF60880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60336-9AAE-D004-102D-31F60B75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57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CEA2-3DBE-6A5F-4C51-F0A2F540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68DE8-6169-EA09-298C-F692B0455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A1E35-082C-6D0E-4F6C-AA6FAE269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32138-6DE7-FC77-E0E5-B98C1CAF9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AF21D-DC29-88F7-4E51-6A43D0C3E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81AEF-D978-7ECF-BA36-B15D61A4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70212-734E-2C06-287A-DB21F346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308CC-5145-3DEF-35C4-416492F4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94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573C-BB43-FE4A-A79F-80E09C9C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C4E3B-B295-D08A-132D-896032E3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03BA3-770C-7680-9325-9D881119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AE5A0-6F77-BC4A-177B-868BA9A7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69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69E49-59E1-5213-C19F-EA4E0883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988CF-516E-0062-F975-A7DBCD59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CB5D8-5F45-714D-CE61-A449085D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66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D024-03DC-6F6E-08D2-9A2314AD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D8A7-5792-AF96-BB06-26B7A7709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3E30B-DE22-EE7A-2D1D-B94E278F0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D666A-826C-6658-80AA-5F2E3225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CFD86-72A0-3FEB-02A2-89051495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AF9A4-37C8-B2B6-0516-1FC3388D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A1D0-CF2D-F363-89FD-5A7FB536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C7440-C24B-E787-ABD3-A825AA937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D7DF2-FCFB-A76B-2BAC-FB9273435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A8267-F3F0-2512-4B04-9608A460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C07D1-333C-1855-91AA-CCBC81D0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42D41-034D-B1CC-9982-FAD7D6AE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07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63151-3915-1859-B8D6-9035FC60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6639-0506-0FBB-4B4D-E491DFDC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888C-5F56-4F7C-AE15-BE9603105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AC617-370A-4A37-A961-18729177251D}" type="datetimeFigureOut">
              <a:rPr lang="en-IN" smtClean="0"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71D26-DD4D-6BCC-24EB-9ECF2CE15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C91C9-04D3-DB7B-264D-786F205F4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30D92-E61B-489C-A8D8-14669FCB71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39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3F8B-712F-2AA6-005A-A7CBC9FC2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9F5F-58FD-07C3-35F8-38BE06CFA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90C6-2AE4-F145-DB44-6F28C008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8" y="514350"/>
            <a:ext cx="10981678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1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7090-6F9E-E36B-5BE5-7E8F0035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Pin Layout</a:t>
            </a:r>
            <a:endParaRPr lang="en-IN">
              <a:cs typeface="Calibri Ligh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929F2-2BCB-36BB-FA95-B1779C2CA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9441" y="1521875"/>
            <a:ext cx="4011371" cy="4655088"/>
          </a:xfrm>
        </p:spPr>
      </p:pic>
    </p:spTree>
    <p:extLst>
      <p:ext uri="{BB962C8B-B14F-4D97-AF65-F5344CB8AC3E}">
        <p14:creationId xmlns:p14="http://schemas.microsoft.com/office/powerpoint/2010/main" val="40386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F596B-352C-73B4-05B2-8ADEDE07E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3" y="807602"/>
            <a:ext cx="7315200" cy="47885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CA3A3-5D49-57AC-F083-2DC48DFA9BA1}"/>
              </a:ext>
            </a:extLst>
          </p:cNvPr>
          <p:cNvSpPr txBox="1"/>
          <p:nvPr/>
        </p:nvSpPr>
        <p:spPr>
          <a:xfrm>
            <a:off x="6698380" y="1892807"/>
            <a:ext cx="6094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latin typeface="CIDFont+F3"/>
              </a:rPr>
              <a:t>Pin Numbering schemes</a:t>
            </a:r>
          </a:p>
          <a:p>
            <a:pPr marL="342900" indent="-342900" algn="l">
              <a:buAutoNum type="arabicPeriod"/>
            </a:pPr>
            <a:r>
              <a:rPr lang="en-US" sz="1800" b="0" i="0" u="none" strike="noStrike" baseline="0">
                <a:latin typeface="CIDFont+F3"/>
              </a:rPr>
              <a:t>Physical Pin</a:t>
            </a:r>
          </a:p>
          <a:p>
            <a:pPr marL="342900" indent="-342900" algn="l">
              <a:buAutoNum type="arabicPeriod"/>
            </a:pPr>
            <a:r>
              <a:rPr lang="en-US">
                <a:latin typeface="CIDFont+F3"/>
              </a:rPr>
              <a:t>Broadcom Pin Numbering </a:t>
            </a:r>
          </a:p>
          <a:p>
            <a:pPr marL="342900" indent="-342900" algn="l">
              <a:buAutoNum type="arabicPeriod"/>
            </a:pPr>
            <a:r>
              <a:rPr lang="en-US" sz="1800" b="0" i="0" u="none" strike="noStrike" baseline="0">
                <a:latin typeface="CIDFont+F3"/>
              </a:rPr>
              <a:t>Wiring-pi</a:t>
            </a:r>
          </a:p>
          <a:p>
            <a:pPr algn="l"/>
            <a:endParaRPr lang="en-US" sz="1800" b="0" i="0" u="none" strike="noStrike" baseline="0">
              <a:latin typeface="CIDFont+F3"/>
            </a:endParaRPr>
          </a:p>
          <a:p>
            <a:pPr algn="l"/>
            <a:r>
              <a:rPr lang="en-IN" sz="1800" b="0" i="0" u="none" strike="noStrike" baseline="0">
                <a:latin typeface="CIDFont+F3"/>
              </a:rPr>
              <a:t>from </a:t>
            </a:r>
            <a:r>
              <a:rPr lang="en-IN" sz="1800" b="0" i="0" u="none" strike="noStrike" baseline="0" err="1">
                <a:latin typeface="CIDFont+F3"/>
              </a:rPr>
              <a:t>gpiozero</a:t>
            </a:r>
            <a:r>
              <a:rPr lang="en-IN" sz="1800" b="0" i="0" u="none" strike="noStrike" baseline="0">
                <a:latin typeface="CIDFont+F3"/>
              </a:rPr>
              <a:t> import LED</a:t>
            </a:r>
            <a:endParaRPr lang="en-US" sz="1800" b="0" i="0" u="none" strike="noStrike" baseline="0">
              <a:latin typeface="CIDFont+F3"/>
            </a:endParaRPr>
          </a:p>
          <a:p>
            <a:pPr algn="l"/>
            <a:r>
              <a:rPr lang="en-US" sz="1800" b="0" i="0" u="none" strike="noStrike" baseline="0">
                <a:latin typeface="CIDFont+F3"/>
              </a:rPr>
              <a:t>led =LED(16) # using default numbering scheme : BCM</a:t>
            </a:r>
          </a:p>
          <a:p>
            <a:pPr algn="l"/>
            <a:r>
              <a:rPr lang="en-US" sz="1800" b="0" i="0" u="none" strike="noStrike" baseline="0">
                <a:latin typeface="CIDFont+F3"/>
              </a:rPr>
              <a:t>led =LED(“BCM16”) # using BCM numbering scheme</a:t>
            </a:r>
          </a:p>
          <a:p>
            <a:pPr algn="l"/>
            <a:r>
              <a:rPr lang="en-US" sz="1800" b="0" i="0" u="none" strike="noStrike" baseline="0">
                <a:latin typeface="CIDFont+F3"/>
              </a:rPr>
              <a:t>led =LED(“BOARD36”) # using physical pin numbering</a:t>
            </a:r>
          </a:p>
          <a:p>
            <a:pPr algn="l"/>
            <a:r>
              <a:rPr lang="en-US" sz="1800" b="0" i="0" u="none" strike="noStrike" baseline="0">
                <a:latin typeface="CIDFont+F3"/>
              </a:rPr>
              <a:t>led =LED(“WPI27”) # using physical wiring-pi pin numbering</a:t>
            </a:r>
            <a:endParaRPr lang="en-IN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B0EFDB8-5A46-1ED7-9ED9-34F4AB1405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54496" y="4755128"/>
            <a:ext cx="1911096" cy="210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9A7956-E074-906C-FC26-B7C9605C0893}"/>
              </a:ext>
            </a:extLst>
          </p:cNvPr>
          <p:cNvSpPr txBox="1"/>
          <p:nvPr/>
        </p:nvSpPr>
        <p:spPr>
          <a:xfrm>
            <a:off x="6547526" y="5519838"/>
            <a:ext cx="639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latin typeface="CIDFont+F3"/>
              </a:rPr>
              <a:t>gpiozero</a:t>
            </a:r>
            <a:r>
              <a:rPr lang="en-US" sz="1800" b="0" i="0" u="none" strike="noStrike" baseline="0">
                <a:latin typeface="CIDFont+F3"/>
              </a:rPr>
              <a:t> library uses </a:t>
            </a:r>
            <a:r>
              <a:rPr lang="en-US" sz="1800" b="0" i="0" u="none" strike="noStrike" baseline="0" err="1">
                <a:latin typeface="CIDFont+F3"/>
              </a:rPr>
              <a:t>BroadCoM</a:t>
            </a:r>
            <a:r>
              <a:rPr lang="en-US" sz="1800" b="0" i="0" u="none" strike="noStrike" baseline="0">
                <a:latin typeface="CIDFont+F3"/>
              </a:rPr>
              <a:t> (BCM) pin numbering scheme</a:t>
            </a:r>
          </a:p>
          <a:p>
            <a:r>
              <a:rPr lang="en-US">
                <a:latin typeface="CIDFont+F3"/>
              </a:rPr>
              <a:t>By default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CEEAE-C150-33BF-12F5-02A53BD1DCE5}"/>
              </a:ext>
            </a:extLst>
          </p:cNvPr>
          <p:cNvSpPr txBox="1"/>
          <p:nvPr/>
        </p:nvSpPr>
        <p:spPr>
          <a:xfrm>
            <a:off x="967666" y="346229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Pin Numbering Schemes</a:t>
            </a:r>
          </a:p>
        </p:txBody>
      </p:sp>
    </p:spTree>
    <p:extLst>
      <p:ext uri="{BB962C8B-B14F-4D97-AF65-F5344CB8AC3E}">
        <p14:creationId xmlns:p14="http://schemas.microsoft.com/office/powerpoint/2010/main" val="151149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6060-4037-08A6-C315-62B9A397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5EBFB-7452-E669-CDC4-7AA14A27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86292"/>
            <a:ext cx="9619695" cy="5811838"/>
          </a:xfrm>
        </p:spPr>
      </p:pic>
    </p:spTree>
    <p:extLst>
      <p:ext uri="{BB962C8B-B14F-4D97-AF65-F5344CB8AC3E}">
        <p14:creationId xmlns:p14="http://schemas.microsoft.com/office/powerpoint/2010/main" val="308314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0CC6-ED9F-90B1-0551-0047E67A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F04E9-54CA-D9A3-0ABD-56A46435D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6475" y="3991769"/>
            <a:ext cx="19050" cy="190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068D3-A576-131D-2D91-75352EA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523874"/>
            <a:ext cx="10928412" cy="60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68EF-7917-5075-D146-014BDF66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05995-C2B3-EBF5-3EA5-37A4BFEB6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366" y="365125"/>
            <a:ext cx="10596238" cy="6127750"/>
          </a:xfrm>
        </p:spPr>
      </p:pic>
    </p:spTree>
    <p:extLst>
      <p:ext uri="{BB962C8B-B14F-4D97-AF65-F5344CB8AC3E}">
        <p14:creationId xmlns:p14="http://schemas.microsoft.com/office/powerpoint/2010/main" val="11231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9880-C5AF-4016-2AD3-2C8A5223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6A11D-DBBA-3C3A-0405-F143C95C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58" y="365125"/>
            <a:ext cx="10972800" cy="5811838"/>
          </a:xfrm>
        </p:spPr>
      </p:pic>
    </p:spTree>
    <p:extLst>
      <p:ext uri="{BB962C8B-B14F-4D97-AF65-F5344CB8AC3E}">
        <p14:creationId xmlns:p14="http://schemas.microsoft.com/office/powerpoint/2010/main" val="2782205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F1D1-1D52-9CBC-C425-23A330FD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72A2B-D34B-B470-E3DD-E2EC4FDE2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22" y="365125"/>
            <a:ext cx="10937290" cy="5811838"/>
          </a:xfrm>
        </p:spPr>
      </p:pic>
    </p:spTree>
    <p:extLst>
      <p:ext uri="{BB962C8B-B14F-4D97-AF65-F5344CB8AC3E}">
        <p14:creationId xmlns:p14="http://schemas.microsoft.com/office/powerpoint/2010/main" val="216117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1E27-4FAB-3404-5092-1D43EC31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13" y="431831"/>
            <a:ext cx="10515600" cy="4351338"/>
          </a:xfrm>
        </p:spPr>
        <p:txBody>
          <a:bodyPr/>
          <a:lstStyle/>
          <a:p>
            <a:r>
              <a:rPr lang="en-US" b="0" i="0">
                <a:solidFill>
                  <a:srgbClr val="444444"/>
                </a:solidFill>
                <a:effectLst/>
                <a:latin typeface="Arimo"/>
              </a:rPr>
              <a:t>For the hardware configuration, we will first place a resistor of 220 ohms on a breadboard: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2C7EB-2630-67FA-9342-CF42F614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79" y="1396569"/>
            <a:ext cx="8527049" cy="2689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28735-A5B7-F560-8070-F064EC71E6CA}"/>
              </a:ext>
            </a:extLst>
          </p:cNvPr>
          <p:cNvSpPr txBox="1"/>
          <p:nvPr/>
        </p:nvSpPr>
        <p:spPr>
          <a:xfrm>
            <a:off x="962487" y="4250163"/>
            <a:ext cx="8946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444444"/>
                </a:solidFill>
                <a:effectLst/>
                <a:latin typeface="Arimo"/>
              </a:rPr>
              <a:t>Next step is to connect the anode pin of the LED with one leg  of the resistor: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1A147-AF1E-21C7-6D27-BD22E334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87" y="4609172"/>
            <a:ext cx="8403455" cy="19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8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FD4E-AE1A-9129-9459-B0012446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To Light a 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35CEC-2F2F-F2A9-E142-DD7DF102C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87" y="1451070"/>
            <a:ext cx="10182225" cy="3810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90B93-95F8-769D-972B-A5D7FC709C89}"/>
              </a:ext>
            </a:extLst>
          </p:cNvPr>
          <p:cNvSpPr txBox="1"/>
          <p:nvPr/>
        </p:nvSpPr>
        <p:spPr>
          <a:xfrm>
            <a:off x="1413769" y="5249347"/>
            <a:ext cx="8990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Rubik"/>
              </a:rPr>
              <a:t>The long leg of LED is the positive leg, and also called the anode. It should always be connected to the positive side of a circuit. The short leg is the negative leg, called the cathode. It needs to be connected to the negative side.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779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99E8-F682-EE2F-B183-853F7E5E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Breadboard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1AB7F-BD54-D80E-AE20-E94EB94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177" y="1580226"/>
            <a:ext cx="8912348" cy="4416556"/>
          </a:xfrm>
        </p:spPr>
      </p:pic>
    </p:spTree>
    <p:extLst>
      <p:ext uri="{BB962C8B-B14F-4D97-AF65-F5344CB8AC3E}">
        <p14:creationId xmlns:p14="http://schemas.microsoft.com/office/powerpoint/2010/main" val="253218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6693-6584-90A5-9CA1-11CFEAA84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54518-D8F3-4AC6-780B-EB437DF04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9D370-E155-3012-F50F-860A5EE9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87" y="471487"/>
            <a:ext cx="10191564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B175DE1-8CDF-F3C8-AA98-39AAA0ED4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017" y="1074198"/>
            <a:ext cx="8925188" cy="510276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171A6-B2C9-C21B-52D2-07B6628EA154}"/>
              </a:ext>
            </a:extLst>
          </p:cNvPr>
          <p:cNvSpPr txBox="1"/>
          <p:nvPr/>
        </p:nvSpPr>
        <p:spPr>
          <a:xfrm>
            <a:off x="10147177" y="1580225"/>
            <a:ext cx="2162323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/>
              <a:t>Resistor is connected</a:t>
            </a:r>
          </a:p>
          <a:p>
            <a:r>
              <a:rPr lang="en-IN"/>
              <a:t> to the positive side</a:t>
            </a:r>
          </a:p>
          <a:p>
            <a:r>
              <a:rPr lang="en-IN"/>
              <a:t>Of the LED, in the</a:t>
            </a:r>
          </a:p>
          <a:p>
            <a:r>
              <a:rPr lang="en-IN"/>
              <a:t>Same column</a:t>
            </a:r>
          </a:p>
        </p:txBody>
      </p:sp>
    </p:spTree>
    <p:extLst>
      <p:ext uri="{BB962C8B-B14F-4D97-AF65-F5344CB8AC3E}">
        <p14:creationId xmlns:p14="http://schemas.microsoft.com/office/powerpoint/2010/main" val="1138725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BA7FF-726C-9579-58FF-66977E48F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138"/>
            <a:ext cx="10515600" cy="5838825"/>
          </a:xfrm>
        </p:spPr>
        <p:txBody>
          <a:bodyPr/>
          <a:lstStyle/>
          <a:p>
            <a:r>
              <a:rPr lang="en-US" b="0" i="0">
                <a:solidFill>
                  <a:srgbClr val="444444"/>
                </a:solidFill>
                <a:effectLst/>
                <a:latin typeface="Arimo"/>
              </a:rPr>
              <a:t>After connecting anode of LED, we will connect the cathode terminal of the LED with the ground GPIO of Raspberry Pi 4:</a:t>
            </a:r>
          </a:p>
          <a:p>
            <a:endParaRPr lang="en-US">
              <a:solidFill>
                <a:srgbClr val="444444"/>
              </a:solidFill>
              <a:latin typeface="Arimo"/>
            </a:endParaRPr>
          </a:p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751F7-0425-3F97-871C-2EEE08B5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48" y="1603575"/>
            <a:ext cx="89725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419B2F-A3E2-36ED-A9A8-97FC1BA7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75" y="576263"/>
            <a:ext cx="10652125" cy="5600700"/>
          </a:xfrm>
        </p:spPr>
        <p:txBody>
          <a:bodyPr/>
          <a:lstStyle/>
          <a:p>
            <a:r>
              <a:rPr lang="en-US" b="0" i="0">
                <a:solidFill>
                  <a:srgbClr val="444444"/>
                </a:solidFill>
                <a:effectLst/>
                <a:latin typeface="Arimo"/>
              </a:rPr>
              <a:t>In a final step, connect the 17 GPIO of Raspberry Pi 4 with the open terminal of resistor: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83BA5-D148-0E15-0C7E-64FCC923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97" y="1568445"/>
            <a:ext cx="9029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EB5A-D6EB-A6A4-0AEE-3798576C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/>
            </a:br>
            <a:r>
              <a:rPr lang="en-US" b="0" i="0">
                <a:solidFill>
                  <a:srgbClr val="444444"/>
                </a:solidFill>
                <a:effectLst/>
                <a:latin typeface="Arimo"/>
              </a:rPr>
              <a:t>write the following Python code to control the LED: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E749E-FBC9-0837-49ED-59077515D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511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/>
              <a:t>import </a:t>
            </a:r>
            <a:r>
              <a:rPr lang="en-IN" err="1"/>
              <a:t>RPi.GPIO</a:t>
            </a:r>
            <a:r>
              <a:rPr lang="en-IN"/>
              <a:t> as GPIO     #include GPIO library</a:t>
            </a:r>
          </a:p>
          <a:p>
            <a:pPr marL="0" indent="0">
              <a:buNone/>
            </a:pPr>
            <a:r>
              <a:rPr lang="en-IN"/>
              <a:t>import time                         # include time library</a:t>
            </a:r>
          </a:p>
          <a:p>
            <a:pPr marL="0" indent="0">
              <a:buNone/>
            </a:pPr>
            <a:r>
              <a:rPr lang="en-IN" err="1"/>
              <a:t>ledpin</a:t>
            </a:r>
            <a:r>
              <a:rPr lang="en-IN"/>
              <a:t> = 17                         # selecting a pin to be used for connecting LED</a:t>
            </a:r>
          </a:p>
          <a:p>
            <a:pPr marL="0" indent="0">
              <a:buNone/>
            </a:pPr>
            <a:r>
              <a:rPr lang="en-IN" err="1"/>
              <a:t>GPIO.setwarnings</a:t>
            </a:r>
            <a:r>
              <a:rPr lang="en-IN"/>
              <a:t>(False) # Disable warnings</a:t>
            </a:r>
          </a:p>
          <a:p>
            <a:pPr marL="0" indent="0">
              <a:buNone/>
            </a:pPr>
            <a:r>
              <a:rPr lang="en-IN" err="1"/>
              <a:t>GPIO.setmode</a:t>
            </a:r>
            <a:r>
              <a:rPr lang="en-IN"/>
              <a:t> (GPIO.BOARD) # physical pin numbering scheme is followed</a:t>
            </a:r>
          </a:p>
          <a:p>
            <a:pPr marL="0" indent="0">
              <a:buNone/>
            </a:pPr>
            <a:r>
              <a:rPr lang="en-IN"/>
              <a:t>			   # GPIO.BCM uses </a:t>
            </a:r>
            <a:r>
              <a:rPr lang="en-IN" err="1"/>
              <a:t>BroadCom</a:t>
            </a:r>
            <a:r>
              <a:rPr lang="en-IN"/>
              <a:t> numbering scheme</a:t>
            </a:r>
          </a:p>
          <a:p>
            <a:pPr marL="0" indent="0">
              <a:buNone/>
            </a:pPr>
            <a:r>
              <a:rPr lang="en-IN"/>
              <a:t>GPIO. setup ( </a:t>
            </a:r>
            <a:r>
              <a:rPr lang="en-IN" err="1"/>
              <a:t>ledpin</a:t>
            </a:r>
            <a:r>
              <a:rPr lang="en-IN"/>
              <a:t> , GPIO.OUT) # selected pin is configured as output</a:t>
            </a:r>
          </a:p>
          <a:p>
            <a:pPr marL="0" indent="0">
              <a:buNone/>
            </a:pPr>
            <a:r>
              <a:rPr lang="en-IN"/>
              <a:t>GPIO. output ( </a:t>
            </a:r>
            <a:r>
              <a:rPr lang="en-IN" err="1"/>
              <a:t>ledpin</a:t>
            </a:r>
            <a:r>
              <a:rPr lang="en-IN"/>
              <a:t>, True) # write high voltage on the led pin</a:t>
            </a:r>
          </a:p>
          <a:p>
            <a:pPr marL="0" indent="0">
              <a:buNone/>
            </a:pPr>
            <a:r>
              <a:rPr lang="en-IN"/>
              <a:t>			     # to turn the LED on</a:t>
            </a:r>
          </a:p>
          <a:p>
            <a:pPr marL="0" indent="0">
              <a:buNone/>
            </a:pPr>
            <a:r>
              <a:rPr lang="en-IN" err="1"/>
              <a:t>time.sleep</a:t>
            </a:r>
            <a:r>
              <a:rPr lang="en-IN"/>
              <a:t> (5) # sleep for 5 seconds</a:t>
            </a:r>
          </a:p>
          <a:p>
            <a:pPr marL="0" indent="0">
              <a:buNone/>
            </a:pPr>
            <a:r>
              <a:rPr lang="en-IN"/>
              <a:t>GPIO. output ( </a:t>
            </a:r>
            <a:r>
              <a:rPr lang="en-IN" err="1"/>
              <a:t>ledpin</a:t>
            </a:r>
            <a:r>
              <a:rPr lang="en-IN"/>
              <a:t>, False) # write low voltage on the led pin</a:t>
            </a:r>
          </a:p>
          <a:p>
            <a:pPr marL="0" indent="0">
              <a:buNone/>
            </a:pPr>
            <a:r>
              <a:rPr lang="en-IN"/>
              <a:t>				# to turn the LED off</a:t>
            </a:r>
          </a:p>
          <a:p>
            <a:pPr marL="0" indent="0">
              <a:buNone/>
            </a:pPr>
            <a:r>
              <a:rPr lang="en-IN" err="1"/>
              <a:t>GPIO.cleanup</a:t>
            </a:r>
            <a:r>
              <a:rPr lang="en-IN"/>
              <a:t>() # clear GPIO pins</a:t>
            </a:r>
          </a:p>
        </p:txBody>
      </p:sp>
    </p:spTree>
    <p:extLst>
      <p:ext uri="{BB962C8B-B14F-4D97-AF65-F5344CB8AC3E}">
        <p14:creationId xmlns:p14="http://schemas.microsoft.com/office/powerpoint/2010/main" val="328463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549D-9212-4869-0A47-0DF19C3F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A3395-4C20-81FD-31D4-F71D5989E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605117" cy="5811838"/>
          </a:xfrm>
        </p:spPr>
      </p:pic>
    </p:spTree>
    <p:extLst>
      <p:ext uri="{BB962C8B-B14F-4D97-AF65-F5344CB8AC3E}">
        <p14:creationId xmlns:p14="http://schemas.microsoft.com/office/powerpoint/2010/main" val="203333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4F32-EAF3-A887-2ADB-35934069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1AD023-4C76-509F-4C12-BEFBB8295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003" y="656948"/>
            <a:ext cx="8788892" cy="5520015"/>
          </a:xfrm>
        </p:spPr>
      </p:pic>
    </p:spTree>
    <p:extLst>
      <p:ext uri="{BB962C8B-B14F-4D97-AF65-F5344CB8AC3E}">
        <p14:creationId xmlns:p14="http://schemas.microsoft.com/office/powerpoint/2010/main" val="319516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E35E-4AE2-1528-5192-821BBF89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8456DD-EF10-80FE-B718-2C1A3CB57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767" y="119773"/>
            <a:ext cx="10085033" cy="7554606"/>
          </a:xfrm>
        </p:spPr>
      </p:pic>
    </p:spTree>
    <p:extLst>
      <p:ext uri="{BB962C8B-B14F-4D97-AF65-F5344CB8AC3E}">
        <p14:creationId xmlns:p14="http://schemas.microsoft.com/office/powerpoint/2010/main" val="54840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7033-EAE4-F292-2B17-9EEAE7CB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FC3C1-4CAE-6DF5-F11E-3356B698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75" y="274118"/>
            <a:ext cx="10413507" cy="6204505"/>
          </a:xfrm>
        </p:spPr>
      </p:pic>
    </p:spTree>
    <p:extLst>
      <p:ext uri="{BB962C8B-B14F-4D97-AF65-F5344CB8AC3E}">
        <p14:creationId xmlns:p14="http://schemas.microsoft.com/office/powerpoint/2010/main" val="298499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CA40-8F8E-1B08-CED6-DC85264C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2543-5E6D-BCA1-4782-C9AC1350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65652-2102-82D3-DA0D-AB2D5CAF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9587"/>
            <a:ext cx="10640627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23A9-F320-6646-A2C2-1213C7A4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AF2D4-3279-343D-F544-24E16CDB6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738281" cy="5811838"/>
          </a:xfrm>
        </p:spPr>
      </p:pic>
    </p:spTree>
    <p:extLst>
      <p:ext uri="{BB962C8B-B14F-4D97-AF65-F5344CB8AC3E}">
        <p14:creationId xmlns:p14="http://schemas.microsoft.com/office/powerpoint/2010/main" val="86744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CB3D03-32A6-511A-0976-352FADC37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74" y="365124"/>
            <a:ext cx="9170633" cy="6265879"/>
          </a:xfrm>
        </p:spPr>
      </p:pic>
    </p:spTree>
    <p:extLst>
      <p:ext uri="{BB962C8B-B14F-4D97-AF65-F5344CB8AC3E}">
        <p14:creationId xmlns:p14="http://schemas.microsoft.com/office/powerpoint/2010/main" val="237794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FAEE-C1F1-8767-3C8A-2EB085B3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6EC37B-90DD-21C3-9328-1EF4A94A9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325" y="1260630"/>
            <a:ext cx="8914649" cy="5194250"/>
          </a:xfrm>
        </p:spPr>
      </p:pic>
    </p:spTree>
    <p:extLst>
      <p:ext uri="{BB962C8B-B14F-4D97-AF65-F5344CB8AC3E}">
        <p14:creationId xmlns:p14="http://schemas.microsoft.com/office/powerpoint/2010/main" val="318812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Light a LED</vt:lpstr>
      <vt:lpstr>Breadboard</vt:lpstr>
      <vt:lpstr>PowerPoint Presentation</vt:lpstr>
      <vt:lpstr>PowerPoint Presentation</vt:lpstr>
      <vt:lpstr>PowerPoint Presentation</vt:lpstr>
      <vt:lpstr> write the following Python code to control the LED: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Jayasree Narayanan</dc:creator>
  <cp:revision>3</cp:revision>
  <dcterms:created xsi:type="dcterms:W3CDTF">2022-08-24T09:55:55Z</dcterms:created>
  <dcterms:modified xsi:type="dcterms:W3CDTF">2022-08-25T10:37:23Z</dcterms:modified>
</cp:coreProperties>
</file>